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Kratko</a:t>
            </a:r>
            <a:r>
              <a:rPr lang="en-US" dirty="0" smtClean="0"/>
              <a:t> </a:t>
            </a:r>
            <a:r>
              <a:rPr lang="en-US" dirty="0" err="1" smtClean="0"/>
              <a:t>uputstvo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koriscenje</a:t>
            </a:r>
            <a:r>
              <a:rPr lang="en-US" dirty="0" smtClean="0"/>
              <a:t> </a:t>
            </a:r>
            <a:r>
              <a:rPr lang="en-US" dirty="0" err="1" smtClean="0"/>
              <a:t>pretrage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Pocetna</a:t>
            </a:r>
            <a:r>
              <a:rPr lang="en-US" dirty="0" smtClean="0"/>
              <a:t> </a:t>
            </a:r>
            <a:r>
              <a:rPr lang="en-US" dirty="0" err="1" smtClean="0"/>
              <a:t>strana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981937"/>
            <a:ext cx="4395787" cy="235303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Pocetna</a:t>
            </a:r>
            <a:r>
              <a:rPr lang="en-US" dirty="0" smtClean="0"/>
              <a:t> </a:t>
            </a:r>
            <a:r>
              <a:rPr lang="en-US" dirty="0" err="1" smtClean="0"/>
              <a:t>strana</a:t>
            </a:r>
            <a:r>
              <a:rPr lang="en-US" dirty="0" smtClean="0"/>
              <a:t> </a:t>
            </a:r>
            <a:r>
              <a:rPr lang="en-US" dirty="0" err="1" smtClean="0"/>
              <a:t>prikazuje</a:t>
            </a:r>
            <a:r>
              <a:rPr lang="en-US" dirty="0" smtClean="0"/>
              <a:t> </a:t>
            </a:r>
            <a:r>
              <a:rPr lang="en-US" dirty="0" err="1" smtClean="0"/>
              <a:t>informacije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namenjene</a:t>
            </a:r>
            <a:r>
              <a:rPr lang="en-US" dirty="0" smtClean="0"/>
              <a:t> </a:t>
            </a:r>
            <a:r>
              <a:rPr lang="en-US" dirty="0" err="1" smtClean="0"/>
              <a:t>uglavnom</a:t>
            </a:r>
            <a:r>
              <a:rPr lang="en-US" dirty="0" smtClean="0"/>
              <a:t> </a:t>
            </a:r>
            <a:r>
              <a:rPr lang="en-US" dirty="0" err="1" smtClean="0"/>
              <a:t>nasim</a:t>
            </a:r>
            <a:r>
              <a:rPr lang="en-US" dirty="0" smtClean="0"/>
              <a:t> </a:t>
            </a:r>
            <a:r>
              <a:rPr lang="en-US" dirty="0" err="1" smtClean="0"/>
              <a:t>profesionalnim</a:t>
            </a:r>
            <a:r>
              <a:rPr lang="en-US" dirty="0" smtClean="0"/>
              <a:t> </a:t>
            </a:r>
            <a:r>
              <a:rPr lang="en-US" dirty="0" err="1" smtClean="0"/>
              <a:t>kupcima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Prelaskom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drugu</a:t>
            </a:r>
            <a:r>
              <a:rPr lang="en-US" dirty="0" smtClean="0"/>
              <a:t> </a:t>
            </a:r>
            <a:r>
              <a:rPr lang="en-US" dirty="0" err="1" smtClean="0"/>
              <a:t>opciju</a:t>
            </a:r>
            <a:r>
              <a:rPr lang="en-US" dirty="0" smtClean="0"/>
              <a:t> – </a:t>
            </a:r>
            <a:r>
              <a:rPr lang="en-US" dirty="0" err="1" smtClean="0"/>
              <a:t>Narudzbenica</a:t>
            </a:r>
            <a:r>
              <a:rPr lang="en-US" dirty="0" smtClean="0"/>
              <a:t> – </a:t>
            </a:r>
            <a:r>
              <a:rPr lang="en-US" dirty="0" err="1" smtClean="0"/>
              <a:t>dobijate</a:t>
            </a:r>
            <a:r>
              <a:rPr lang="en-US" dirty="0" smtClean="0"/>
              <a:t> </a:t>
            </a:r>
            <a:r>
              <a:rPr lang="en-US" dirty="0" err="1" smtClean="0"/>
              <a:t>mogucnost</a:t>
            </a:r>
            <a:r>
              <a:rPr lang="en-US" dirty="0" smtClean="0"/>
              <a:t> da </a:t>
            </a:r>
            <a:r>
              <a:rPr lang="en-US" dirty="0" err="1" smtClean="0"/>
              <a:t>vrsite</a:t>
            </a:r>
            <a:r>
              <a:rPr lang="en-US" dirty="0" smtClean="0"/>
              <a:t> </a:t>
            </a:r>
            <a:r>
              <a:rPr lang="en-US" dirty="0" err="1" smtClean="0"/>
              <a:t>pretragu</a:t>
            </a:r>
            <a:r>
              <a:rPr lang="en-US" dirty="0" smtClean="0"/>
              <a:t> </a:t>
            </a:r>
            <a:r>
              <a:rPr lang="en-US" dirty="0" err="1" smtClean="0"/>
              <a:t>stanja</a:t>
            </a:r>
            <a:r>
              <a:rPr lang="en-US" dirty="0" smtClean="0"/>
              <a:t> </a:t>
            </a:r>
            <a:r>
              <a:rPr lang="en-US" dirty="0" err="1" smtClean="0"/>
              <a:t>artikala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imamo</a:t>
            </a:r>
            <a:r>
              <a:rPr lang="en-US" dirty="0" smtClean="0"/>
              <a:t> u </a:t>
            </a:r>
            <a:r>
              <a:rPr lang="en-US" dirty="0" err="1" smtClean="0"/>
              <a:t>bazi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Narudzbenica</a:t>
            </a:r>
            <a:r>
              <a:rPr lang="en-US" dirty="0" smtClean="0"/>
              <a:t> – </a:t>
            </a:r>
            <a:r>
              <a:rPr lang="en-US" dirty="0" err="1" smtClean="0"/>
              <a:t>podaci</a:t>
            </a:r>
            <a:r>
              <a:rPr lang="en-US" dirty="0" smtClean="0"/>
              <a:t> o </a:t>
            </a:r>
            <a:r>
              <a:rPr lang="en-US" dirty="0" err="1" smtClean="0"/>
              <a:t>kupcu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981937"/>
            <a:ext cx="4395787" cy="23530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 smtClean="0"/>
              <a:t>zelite</a:t>
            </a:r>
            <a:r>
              <a:rPr lang="en-US" dirty="0" smtClean="0"/>
              <a:t> da </a:t>
            </a:r>
            <a:r>
              <a:rPr lang="en-US" dirty="0" err="1" smtClean="0"/>
              <a:t>porucite</a:t>
            </a:r>
            <a:r>
              <a:rPr lang="en-US" dirty="0" smtClean="0"/>
              <a:t> on-line </a:t>
            </a:r>
            <a:r>
              <a:rPr lang="en-US" dirty="0" err="1" smtClean="0"/>
              <a:t>robu</a:t>
            </a:r>
            <a:r>
              <a:rPr lang="en-US" dirty="0" smtClean="0"/>
              <a:t> od </a:t>
            </a:r>
            <a:r>
              <a:rPr lang="en-US" dirty="0" err="1" smtClean="0"/>
              <a:t>nas</a:t>
            </a:r>
            <a:r>
              <a:rPr lang="en-US" dirty="0" smtClean="0"/>
              <a:t>, </a:t>
            </a:r>
            <a:r>
              <a:rPr lang="en-US" dirty="0" err="1" smtClean="0"/>
              <a:t>potrebno</a:t>
            </a:r>
            <a:r>
              <a:rPr lang="en-US" dirty="0" smtClean="0"/>
              <a:t> je da </a:t>
            </a:r>
            <a:r>
              <a:rPr lang="en-US" dirty="0" err="1" smtClean="0"/>
              <a:t>unesete</a:t>
            </a:r>
            <a:r>
              <a:rPr lang="en-US" dirty="0" smtClean="0"/>
              <a:t> </a:t>
            </a:r>
            <a:r>
              <a:rPr lang="en-US" dirty="0" err="1" smtClean="0"/>
              <a:t>podatke</a:t>
            </a:r>
            <a:r>
              <a:rPr lang="en-US" dirty="0" smtClean="0"/>
              <a:t> u </a:t>
            </a:r>
            <a:r>
              <a:rPr lang="en-US" dirty="0" err="1" smtClean="0"/>
              <a:t>sekciji</a:t>
            </a:r>
            <a:r>
              <a:rPr lang="en-US" dirty="0" smtClean="0"/>
              <a:t> “</a:t>
            </a:r>
            <a:r>
              <a:rPr lang="en-US" dirty="0" err="1" smtClean="0"/>
              <a:t>Podaci</a:t>
            </a:r>
            <a:r>
              <a:rPr lang="en-US" dirty="0" smtClean="0"/>
              <a:t> o </a:t>
            </a:r>
            <a:r>
              <a:rPr lang="en-US" dirty="0" err="1" smtClean="0"/>
              <a:t>kupcu</a:t>
            </a:r>
            <a:r>
              <a:rPr lang="en-US" dirty="0" smtClean="0"/>
              <a:t>”. </a:t>
            </a:r>
            <a:r>
              <a:rPr lang="en-US" dirty="0" err="1" smtClean="0"/>
              <a:t>Ovi</a:t>
            </a:r>
            <a:r>
              <a:rPr lang="en-US" dirty="0" smtClean="0"/>
              <a:t> </a:t>
            </a:r>
            <a:r>
              <a:rPr lang="en-US" dirty="0" err="1" smtClean="0"/>
              <a:t>podaci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posluziti</a:t>
            </a:r>
            <a:r>
              <a:rPr lang="en-US" dirty="0" smtClean="0"/>
              <a:t> </a:t>
            </a:r>
            <a:r>
              <a:rPr lang="en-US" dirty="0" err="1" smtClean="0"/>
              <a:t>nasim</a:t>
            </a:r>
            <a:r>
              <a:rPr lang="en-US" dirty="0" smtClean="0"/>
              <a:t> </a:t>
            </a:r>
            <a:r>
              <a:rPr lang="en-US" dirty="0" err="1" smtClean="0"/>
              <a:t>zaposlenima</a:t>
            </a:r>
            <a:r>
              <a:rPr lang="en-US" dirty="0" smtClean="0"/>
              <a:t> da Vas </a:t>
            </a:r>
            <a:r>
              <a:rPr lang="en-US" dirty="0" err="1" smtClean="0"/>
              <a:t>kontaktiraju</a:t>
            </a:r>
            <a:r>
              <a:rPr lang="en-US" dirty="0" smtClean="0"/>
              <a:t>, </a:t>
            </a:r>
            <a:r>
              <a:rPr lang="en-US" dirty="0" err="1" smtClean="0"/>
              <a:t>potvrde</a:t>
            </a:r>
            <a:r>
              <a:rPr lang="en-US" dirty="0" smtClean="0"/>
              <a:t> </a:t>
            </a:r>
            <a:r>
              <a:rPr lang="en-US" dirty="0" err="1" smtClean="0"/>
              <a:t>porudzbinu</a:t>
            </a:r>
            <a:r>
              <a:rPr lang="en-US" dirty="0" smtClean="0"/>
              <a:t> I </a:t>
            </a:r>
            <a:r>
              <a:rPr lang="en-US" dirty="0" err="1" smtClean="0"/>
              <a:t>dogovore</a:t>
            </a:r>
            <a:r>
              <a:rPr lang="en-US" dirty="0" smtClean="0"/>
              <a:t> </a:t>
            </a:r>
            <a:r>
              <a:rPr lang="en-US" dirty="0" err="1" smtClean="0"/>
              <a:t>nacin</a:t>
            </a:r>
            <a:r>
              <a:rPr lang="en-US" dirty="0" smtClean="0"/>
              <a:t> </a:t>
            </a:r>
            <a:r>
              <a:rPr lang="en-US" dirty="0" err="1" smtClean="0"/>
              <a:t>isporuke</a:t>
            </a:r>
            <a:r>
              <a:rPr lang="en-US" dirty="0" smtClean="0"/>
              <a:t> I </a:t>
            </a:r>
            <a:r>
              <a:rPr lang="en-US" dirty="0" err="1" smtClean="0"/>
              <a:t>vrstu</a:t>
            </a:r>
            <a:r>
              <a:rPr lang="en-US" dirty="0" smtClean="0"/>
              <a:t> </a:t>
            </a:r>
            <a:r>
              <a:rPr lang="en-US" dirty="0" err="1" smtClean="0"/>
              <a:t>placanja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Obavezna</a:t>
            </a:r>
            <a:r>
              <a:rPr lang="en-US" dirty="0" smtClean="0"/>
              <a:t> </a:t>
            </a:r>
            <a:r>
              <a:rPr lang="en-US" dirty="0" err="1" smtClean="0"/>
              <a:t>polja</a:t>
            </a:r>
            <a:r>
              <a:rPr lang="en-US" dirty="0" smtClean="0"/>
              <a:t>: </a:t>
            </a:r>
            <a:r>
              <a:rPr lang="en-US" dirty="0" err="1" smtClean="0"/>
              <a:t>Ime</a:t>
            </a:r>
            <a:r>
              <a:rPr lang="en-US" dirty="0" smtClean="0"/>
              <a:t>, </a:t>
            </a:r>
            <a:r>
              <a:rPr lang="en-US" dirty="0" err="1" smtClean="0"/>
              <a:t>prezime</a:t>
            </a:r>
            <a:r>
              <a:rPr lang="en-US" dirty="0" smtClean="0"/>
              <a:t>, </a:t>
            </a:r>
            <a:r>
              <a:rPr lang="en-US" dirty="0" err="1" smtClean="0"/>
              <a:t>adresa</a:t>
            </a:r>
            <a:r>
              <a:rPr lang="en-US" dirty="0" smtClean="0"/>
              <a:t>, </a:t>
            </a:r>
            <a:r>
              <a:rPr lang="en-US" dirty="0" err="1" smtClean="0"/>
              <a:t>telefon</a:t>
            </a:r>
            <a:r>
              <a:rPr lang="en-US" dirty="0" smtClean="0"/>
              <a:t>, </a:t>
            </a:r>
            <a:r>
              <a:rPr lang="en-US" dirty="0" err="1" smtClean="0"/>
              <a:t>mobilni</a:t>
            </a:r>
            <a:r>
              <a:rPr lang="en-US" dirty="0" smtClean="0"/>
              <a:t> </a:t>
            </a:r>
            <a:r>
              <a:rPr lang="en-US" dirty="0" err="1" smtClean="0"/>
              <a:t>telefon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Narudzbenica</a:t>
            </a:r>
            <a:r>
              <a:rPr lang="en-US" dirty="0" smtClean="0"/>
              <a:t> – </a:t>
            </a:r>
            <a:r>
              <a:rPr lang="en-US" dirty="0" err="1" smtClean="0"/>
              <a:t>pretraga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vozilu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981937"/>
            <a:ext cx="4395787" cy="23530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Ova </a:t>
            </a:r>
            <a:r>
              <a:rPr lang="en-US" dirty="0" err="1" smtClean="0"/>
              <a:t>opcija</a:t>
            </a:r>
            <a:r>
              <a:rPr lang="en-US" dirty="0" smtClean="0"/>
              <a:t> </a:t>
            </a:r>
            <a:r>
              <a:rPr lang="en-US" dirty="0" err="1" smtClean="0"/>
              <a:t>Vam</a:t>
            </a:r>
            <a:r>
              <a:rPr lang="en-US" dirty="0" smtClean="0"/>
              <a:t> </a:t>
            </a:r>
            <a:r>
              <a:rPr lang="en-US" dirty="0" err="1" smtClean="0"/>
              <a:t>omogucava</a:t>
            </a:r>
            <a:r>
              <a:rPr lang="en-US" dirty="0" smtClean="0"/>
              <a:t> </a:t>
            </a:r>
            <a:r>
              <a:rPr lang="en-US" dirty="0" err="1" smtClean="0"/>
              <a:t>detaljnu</a:t>
            </a:r>
            <a:r>
              <a:rPr lang="en-US" dirty="0" smtClean="0"/>
              <a:t> </a:t>
            </a:r>
            <a:r>
              <a:rPr lang="en-US" dirty="0" err="1" smtClean="0"/>
              <a:t>pretragu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tipu</a:t>
            </a:r>
            <a:r>
              <a:rPr lang="en-US" dirty="0" smtClean="0"/>
              <a:t> </a:t>
            </a:r>
            <a:r>
              <a:rPr lang="en-US" dirty="0" err="1" smtClean="0"/>
              <a:t>vozila</a:t>
            </a:r>
            <a:r>
              <a:rPr lang="en-US" dirty="0" smtClean="0"/>
              <a:t>. </a:t>
            </a:r>
            <a:r>
              <a:rPr lang="en-US" dirty="0" err="1" smtClean="0"/>
              <a:t>Potrebno</a:t>
            </a:r>
            <a:r>
              <a:rPr lang="en-US" dirty="0" smtClean="0"/>
              <a:t> je da </a:t>
            </a:r>
            <a:r>
              <a:rPr lang="en-US" dirty="0" err="1" smtClean="0"/>
              <a:t>izaberete</a:t>
            </a:r>
            <a:r>
              <a:rPr lang="en-US" dirty="0" smtClean="0"/>
              <a:t>: 1) </a:t>
            </a:r>
            <a:r>
              <a:rPr lang="en-US" dirty="0" err="1" smtClean="0"/>
              <a:t>proizvodjaca</a:t>
            </a:r>
            <a:r>
              <a:rPr lang="en-US" dirty="0" smtClean="0"/>
              <a:t> </a:t>
            </a:r>
            <a:r>
              <a:rPr lang="en-US" dirty="0" err="1" smtClean="0"/>
              <a:t>vozila</a:t>
            </a:r>
            <a:r>
              <a:rPr lang="en-US" dirty="0" smtClean="0"/>
              <a:t> 2) </a:t>
            </a:r>
            <a:r>
              <a:rPr lang="en-US" dirty="0" err="1" smtClean="0"/>
              <a:t>osnovni</a:t>
            </a:r>
            <a:r>
              <a:rPr lang="en-US" dirty="0" smtClean="0"/>
              <a:t> tip </a:t>
            </a:r>
            <a:r>
              <a:rPr lang="en-US" dirty="0" err="1" smtClean="0"/>
              <a:t>vozila</a:t>
            </a:r>
            <a:r>
              <a:rPr lang="en-US" dirty="0" smtClean="0"/>
              <a:t> 3) </a:t>
            </a:r>
            <a:r>
              <a:rPr lang="en-US" dirty="0" err="1" smtClean="0"/>
              <a:t>detaljan</a:t>
            </a:r>
            <a:r>
              <a:rPr lang="en-US" dirty="0" smtClean="0"/>
              <a:t> </a:t>
            </a:r>
            <a:r>
              <a:rPr lang="en-US" dirty="0" err="1" smtClean="0"/>
              <a:t>izbor</a:t>
            </a:r>
            <a:r>
              <a:rPr lang="en-US" dirty="0" smtClean="0"/>
              <a:t> </a:t>
            </a:r>
            <a:r>
              <a:rPr lang="en-US" dirty="0" err="1" smtClean="0"/>
              <a:t>tipa</a:t>
            </a:r>
            <a:r>
              <a:rPr lang="en-US" dirty="0" smtClean="0"/>
              <a:t> </a:t>
            </a:r>
            <a:r>
              <a:rPr lang="en-US" dirty="0" err="1" smtClean="0"/>
              <a:t>vozila</a:t>
            </a:r>
            <a:r>
              <a:rPr lang="en-US" dirty="0" smtClean="0"/>
              <a:t> (</a:t>
            </a:r>
            <a:r>
              <a:rPr lang="en-US" dirty="0" err="1" smtClean="0"/>
              <a:t>vezano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odredneji</a:t>
            </a:r>
            <a:r>
              <a:rPr lang="en-US" dirty="0" smtClean="0"/>
              <a:t> motor </a:t>
            </a:r>
            <a:r>
              <a:rPr lang="en-US" dirty="0" err="1" smtClean="0"/>
              <a:t>modela</a:t>
            </a:r>
            <a:r>
              <a:rPr lang="en-US" dirty="0" smtClean="0"/>
              <a:t> </a:t>
            </a:r>
            <a:r>
              <a:rPr lang="en-US" dirty="0" err="1" smtClean="0"/>
              <a:t>vozila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4) </a:t>
            </a:r>
            <a:r>
              <a:rPr lang="en-US" dirty="0" err="1" smtClean="0"/>
              <a:t>osnovnu</a:t>
            </a:r>
            <a:r>
              <a:rPr lang="en-US" dirty="0" smtClean="0"/>
              <a:t> </a:t>
            </a:r>
            <a:r>
              <a:rPr lang="en-US" dirty="0" err="1" smtClean="0"/>
              <a:t>vrstu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5) </a:t>
            </a:r>
            <a:r>
              <a:rPr lang="en-US" dirty="0" err="1" smtClean="0"/>
              <a:t>detaljan</a:t>
            </a:r>
            <a:r>
              <a:rPr lang="en-US" dirty="0" smtClean="0"/>
              <a:t> </a:t>
            </a:r>
            <a:r>
              <a:rPr lang="en-US" dirty="0" err="1" smtClean="0"/>
              <a:t>izbor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80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Narudzbenica</a:t>
            </a:r>
            <a:r>
              <a:rPr lang="en-US" dirty="0" smtClean="0"/>
              <a:t> – </a:t>
            </a:r>
            <a:r>
              <a:rPr lang="en-US" dirty="0" err="1" smtClean="0"/>
              <a:t>pretraga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vozilu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Evo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izgleda</a:t>
            </a:r>
            <a:r>
              <a:rPr lang="en-US" dirty="0" smtClean="0"/>
              <a:t> </a:t>
            </a:r>
            <a:r>
              <a:rPr lang="en-US" dirty="0" err="1" smtClean="0"/>
              <a:t>izbor</a:t>
            </a:r>
            <a:r>
              <a:rPr lang="en-US" dirty="0" smtClean="0"/>
              <a:t> u </a:t>
            </a:r>
            <a:r>
              <a:rPr lang="en-US" dirty="0" err="1" smtClean="0"/>
              <a:t>slucaju</a:t>
            </a:r>
            <a:r>
              <a:rPr lang="en-US" dirty="0" smtClean="0"/>
              <a:t> </a:t>
            </a:r>
            <a:r>
              <a:rPr lang="en-US" dirty="0" err="1" smtClean="0"/>
              <a:t>biranja</a:t>
            </a:r>
            <a:r>
              <a:rPr lang="en-US" dirty="0" smtClean="0"/>
              <a:t>:</a:t>
            </a:r>
          </a:p>
          <a:p>
            <a:r>
              <a:rPr lang="en-US" dirty="0" smtClean="0"/>
              <a:t>1) Ford</a:t>
            </a:r>
          </a:p>
          <a:p>
            <a:r>
              <a:rPr lang="en-US" dirty="0" smtClean="0"/>
              <a:t>2) Focus II</a:t>
            </a:r>
          </a:p>
          <a:p>
            <a:r>
              <a:rPr lang="en-US" dirty="0" smtClean="0"/>
              <a:t>3) 1.4 </a:t>
            </a:r>
            <a:r>
              <a:rPr lang="en-US" dirty="0" err="1" smtClean="0"/>
              <a:t>Benzinac</a:t>
            </a:r>
            <a:endParaRPr lang="en-US" dirty="0" smtClean="0"/>
          </a:p>
          <a:p>
            <a:r>
              <a:rPr lang="en-US" dirty="0" smtClean="0"/>
              <a:t>4) </a:t>
            </a:r>
            <a:r>
              <a:rPr lang="en-US" dirty="0" err="1" smtClean="0"/>
              <a:t>Filteri</a:t>
            </a:r>
            <a:endParaRPr lang="en-US" dirty="0" smtClean="0"/>
          </a:p>
          <a:p>
            <a:r>
              <a:rPr lang="en-US" dirty="0" smtClean="0"/>
              <a:t>5) </a:t>
            </a:r>
            <a:r>
              <a:rPr lang="en-US" dirty="0" err="1" smtClean="0"/>
              <a:t>filteri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vazduh</a:t>
            </a:r>
            <a:endParaRPr lang="en-US" dirty="0" smtClean="0"/>
          </a:p>
          <a:p>
            <a:r>
              <a:rPr lang="en-US" dirty="0" err="1" smtClean="0"/>
              <a:t>Zbog</a:t>
            </a:r>
            <a:r>
              <a:rPr lang="en-US" dirty="0" smtClean="0"/>
              <a:t> vise </a:t>
            </a:r>
            <a:r>
              <a:rPr lang="en-US" dirty="0" err="1" smtClean="0"/>
              <a:t>proizvodjaca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2 </a:t>
            </a:r>
            <a:r>
              <a:rPr lang="en-US" dirty="0" err="1" smtClean="0"/>
              <a:t>opcije</a:t>
            </a:r>
            <a:r>
              <a:rPr lang="en-US" dirty="0" smtClean="0"/>
              <a:t> (</a:t>
            </a:r>
            <a:r>
              <a:rPr lang="en-US" dirty="0" err="1" smtClean="0"/>
              <a:t>kockasti</a:t>
            </a:r>
            <a:r>
              <a:rPr lang="en-US" dirty="0"/>
              <a:t> </a:t>
            </a:r>
            <a:r>
              <a:rPr lang="en-US" dirty="0" smtClean="0"/>
              <a:t>I </a:t>
            </a:r>
            <a:r>
              <a:rPr lang="en-US" dirty="0" err="1" smtClean="0"/>
              <a:t>valjkasti</a:t>
            </a:r>
            <a:r>
              <a:rPr lang="en-US" dirty="0" smtClean="0"/>
              <a:t> filter),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odmah</a:t>
            </a:r>
            <a:r>
              <a:rPr lang="en-US" dirty="0" smtClean="0"/>
              <a:t> </a:t>
            </a:r>
            <a:r>
              <a:rPr lang="en-US" dirty="0" err="1" smtClean="0"/>
              <a:t>najjasnije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filter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izabrati</a:t>
            </a:r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981937"/>
            <a:ext cx="4395787" cy="235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Narudzbenica</a:t>
            </a:r>
            <a:r>
              <a:rPr lang="en-US" dirty="0" smtClean="0"/>
              <a:t> – </a:t>
            </a:r>
            <a:r>
              <a:rPr lang="en-US" dirty="0" err="1" smtClean="0"/>
              <a:t>pretraga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vozilu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Dalje</a:t>
            </a:r>
            <a:r>
              <a:rPr lang="en-US" dirty="0" smtClean="0"/>
              <a:t> </a:t>
            </a:r>
            <a:r>
              <a:rPr lang="en-US" dirty="0" err="1" smtClean="0"/>
              <a:t>filtriranje</a:t>
            </a:r>
            <a:r>
              <a:rPr lang="en-US" dirty="0" smtClean="0"/>
              <a:t> se </a:t>
            </a:r>
            <a:r>
              <a:rPr lang="en-US" dirty="0" err="1" smtClean="0"/>
              <a:t>moze</a:t>
            </a:r>
            <a:r>
              <a:rPr lang="en-US" dirty="0" smtClean="0"/>
              <a:t> </a:t>
            </a:r>
            <a:r>
              <a:rPr lang="en-US" dirty="0" err="1" smtClean="0"/>
              <a:t>dobiti</a:t>
            </a:r>
            <a:r>
              <a:rPr lang="en-US" dirty="0" smtClean="0"/>
              <a:t> </a:t>
            </a:r>
            <a:r>
              <a:rPr lang="en-US" dirty="0" err="1" smtClean="0"/>
              <a:t>pregledom</a:t>
            </a:r>
            <a:r>
              <a:rPr lang="en-US" dirty="0" smtClean="0"/>
              <a:t> </a:t>
            </a:r>
            <a:r>
              <a:rPr lang="en-US" dirty="0" err="1" smtClean="0"/>
              <a:t>slika</a:t>
            </a:r>
            <a:r>
              <a:rPr lang="en-US" dirty="0" smtClean="0"/>
              <a:t> (</a:t>
            </a:r>
            <a:r>
              <a:rPr lang="en-US" dirty="0" err="1" smtClean="0"/>
              <a:t>tamo</a:t>
            </a:r>
            <a:r>
              <a:rPr lang="en-US" dirty="0" smtClean="0"/>
              <a:t> </a:t>
            </a:r>
            <a:r>
              <a:rPr lang="en-US" dirty="0" err="1" smtClean="0"/>
              <a:t>gde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Klikom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liniju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odredjenim</a:t>
            </a:r>
            <a:r>
              <a:rPr lang="en-US" dirty="0" smtClean="0"/>
              <a:t> </a:t>
            </a:r>
            <a:r>
              <a:rPr lang="en-US" dirty="0" err="1" smtClean="0"/>
              <a:t>kataloskim</a:t>
            </a:r>
            <a:r>
              <a:rPr lang="en-US" dirty="0" smtClean="0"/>
              <a:t> </a:t>
            </a:r>
            <a:r>
              <a:rPr lang="en-US" dirty="0" err="1" smtClean="0"/>
              <a:t>brojem</a:t>
            </a:r>
            <a:r>
              <a:rPr lang="en-US" dirty="0" smtClean="0"/>
              <a:t>, </a:t>
            </a:r>
            <a:r>
              <a:rPr lang="en-US" dirty="0" err="1" smtClean="0"/>
              <a:t>gde</a:t>
            </a:r>
            <a:r>
              <a:rPr lang="en-US" dirty="0" smtClean="0"/>
              <a:t> se </a:t>
            </a:r>
            <a:r>
              <a:rPr lang="en-US" dirty="0" err="1" smtClean="0"/>
              <a:t>cesto</a:t>
            </a:r>
            <a:r>
              <a:rPr lang="en-US" dirty="0" smtClean="0"/>
              <a:t> </a:t>
            </a:r>
            <a:r>
              <a:rPr lang="en-US" dirty="0" err="1" smtClean="0"/>
              <a:t>nalaze</a:t>
            </a:r>
            <a:r>
              <a:rPr lang="en-US" dirty="0" smtClean="0"/>
              <a:t> </a:t>
            </a:r>
            <a:r>
              <a:rPr lang="en-US" dirty="0" err="1" smtClean="0"/>
              <a:t>dodatni</a:t>
            </a:r>
            <a:r>
              <a:rPr lang="en-US" dirty="0" smtClean="0"/>
              <a:t> </a:t>
            </a:r>
            <a:r>
              <a:rPr lang="en-US" dirty="0" err="1" smtClean="0"/>
              <a:t>podaci</a:t>
            </a:r>
            <a:r>
              <a:rPr lang="en-US" dirty="0" smtClean="0"/>
              <a:t> o </a:t>
            </a:r>
            <a:r>
              <a:rPr lang="en-US" dirty="0" err="1" smtClean="0"/>
              <a:t>artiklu</a:t>
            </a:r>
            <a:r>
              <a:rPr lang="en-US" dirty="0" smtClean="0"/>
              <a:t> (</a:t>
            </a:r>
            <a:r>
              <a:rPr lang="en-US" dirty="0" err="1" smtClean="0"/>
              <a:t>tehnicke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), </a:t>
            </a:r>
            <a:r>
              <a:rPr lang="en-US" dirty="0" err="1" smtClean="0"/>
              <a:t>mesto</a:t>
            </a:r>
            <a:r>
              <a:rPr lang="en-US" dirty="0" smtClean="0"/>
              <a:t> </a:t>
            </a:r>
            <a:r>
              <a:rPr lang="en-US" dirty="0" err="1" smtClean="0"/>
              <a:t>ugradnje</a:t>
            </a:r>
            <a:r>
              <a:rPr lang="en-US" dirty="0" smtClean="0"/>
              <a:t> </a:t>
            </a:r>
            <a:r>
              <a:rPr lang="en-US" dirty="0" err="1" smtClean="0"/>
              <a:t>itd</a:t>
            </a:r>
            <a:r>
              <a:rPr lang="en-US" dirty="0" smtClean="0"/>
              <a:t> 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981937"/>
            <a:ext cx="4395787" cy="235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Narudzbenica</a:t>
            </a:r>
            <a:r>
              <a:rPr lang="en-US" dirty="0" smtClean="0"/>
              <a:t> – </a:t>
            </a:r>
            <a:r>
              <a:rPr lang="en-US" dirty="0" err="1" smtClean="0"/>
              <a:t>dodavanje</a:t>
            </a:r>
            <a:r>
              <a:rPr lang="en-US" dirty="0" smtClean="0"/>
              <a:t> u </a:t>
            </a:r>
            <a:r>
              <a:rPr lang="en-US" dirty="0" err="1" smtClean="0"/>
              <a:t>korpu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981937"/>
            <a:ext cx="4395787" cy="23530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sto</a:t>
            </a:r>
            <a:r>
              <a:rPr lang="en-US" dirty="0" smtClean="0"/>
              <a:t> </a:t>
            </a:r>
            <a:r>
              <a:rPr lang="en-US" dirty="0" err="1" smtClean="0"/>
              <a:t>ste</a:t>
            </a:r>
            <a:r>
              <a:rPr lang="en-US" dirty="0" smtClean="0"/>
              <a:t> </a:t>
            </a:r>
            <a:r>
              <a:rPr lang="en-US" dirty="0" err="1" smtClean="0"/>
              <a:t>pronasli</a:t>
            </a:r>
            <a:r>
              <a:rPr lang="en-US" dirty="0" smtClean="0"/>
              <a:t> </a:t>
            </a:r>
            <a:r>
              <a:rPr lang="en-US" dirty="0" err="1" smtClean="0"/>
              <a:t>kataloski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Vas </a:t>
            </a:r>
            <a:r>
              <a:rPr lang="en-US" dirty="0" err="1" smtClean="0"/>
              <a:t>zanima</a:t>
            </a:r>
            <a:r>
              <a:rPr lang="en-US" dirty="0" smtClean="0"/>
              <a:t> u </a:t>
            </a:r>
            <a:r>
              <a:rPr lang="en-US" dirty="0" err="1" smtClean="0"/>
              <a:t>polje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porucivanje</a:t>
            </a:r>
            <a:r>
              <a:rPr lang="en-US" dirty="0" smtClean="0"/>
              <a:t> </a:t>
            </a:r>
            <a:r>
              <a:rPr lang="en-US" dirty="0" err="1" smtClean="0"/>
              <a:t>upisite</a:t>
            </a:r>
            <a:r>
              <a:rPr lang="en-US" dirty="0" smtClean="0"/>
              <a:t> </a:t>
            </a:r>
            <a:r>
              <a:rPr lang="en-US" dirty="0" err="1" smtClean="0"/>
              <a:t>zeljenu</a:t>
            </a:r>
            <a:r>
              <a:rPr lang="en-US" dirty="0" smtClean="0"/>
              <a:t> </a:t>
            </a:r>
            <a:r>
              <a:rPr lang="en-US" dirty="0" err="1" smtClean="0"/>
              <a:t>kolicinu</a:t>
            </a:r>
            <a:r>
              <a:rPr lang="en-US" dirty="0" smtClean="0"/>
              <a:t>, a </a:t>
            </a:r>
            <a:r>
              <a:rPr lang="en-US" dirty="0" err="1" smtClean="0"/>
              <a:t>zatim</a:t>
            </a:r>
            <a:r>
              <a:rPr lang="en-US" dirty="0" smtClean="0"/>
              <a:t> </a:t>
            </a:r>
            <a:r>
              <a:rPr lang="en-US" dirty="0" err="1" smtClean="0"/>
              <a:t>pritisnete</a:t>
            </a:r>
            <a:r>
              <a:rPr lang="en-US" dirty="0" smtClean="0"/>
              <a:t> </a:t>
            </a:r>
            <a:r>
              <a:rPr lang="en-US" dirty="0" err="1" smtClean="0"/>
              <a:t>dugme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slikom</a:t>
            </a:r>
            <a:r>
              <a:rPr lang="en-US" dirty="0" smtClean="0"/>
              <a:t> </a:t>
            </a:r>
            <a:r>
              <a:rPr lang="en-US" dirty="0" err="1" smtClean="0"/>
              <a:t>korpe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Artikal</a:t>
            </a:r>
            <a:r>
              <a:rPr lang="en-US" dirty="0" smtClean="0"/>
              <a:t> </a:t>
            </a:r>
            <a:r>
              <a:rPr lang="en-US" dirty="0" err="1" smtClean="0"/>
              <a:t>biva</a:t>
            </a:r>
            <a:r>
              <a:rPr lang="en-US" dirty="0" smtClean="0"/>
              <a:t> </a:t>
            </a:r>
            <a:r>
              <a:rPr lang="en-US" dirty="0" err="1" smtClean="0"/>
              <a:t>dodat</a:t>
            </a:r>
            <a:r>
              <a:rPr lang="en-US" dirty="0" smtClean="0"/>
              <a:t> u </a:t>
            </a:r>
            <a:r>
              <a:rPr lang="en-US" dirty="0" err="1" smtClean="0"/>
              <a:t>korpu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porucivanje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jos</a:t>
            </a:r>
            <a:r>
              <a:rPr lang="en-US" dirty="0" smtClean="0"/>
              <a:t> </a:t>
            </a:r>
            <a:r>
              <a:rPr lang="en-US" dirty="0" err="1" smtClean="0"/>
              <a:t>uvek</a:t>
            </a:r>
            <a:r>
              <a:rPr lang="en-US" dirty="0" smtClean="0"/>
              <a:t> </a:t>
            </a:r>
            <a:r>
              <a:rPr lang="en-US" dirty="0" err="1" smtClean="0"/>
              <a:t>niste</a:t>
            </a:r>
            <a:r>
              <a:rPr lang="en-US" dirty="0" smtClean="0"/>
              <a:t> </a:t>
            </a:r>
            <a:r>
              <a:rPr lang="en-US" dirty="0" err="1" smtClean="0"/>
              <a:t>porucili</a:t>
            </a:r>
            <a:r>
              <a:rPr lang="en-US" dirty="0" smtClean="0"/>
              <a:t> </a:t>
            </a:r>
            <a:r>
              <a:rPr lang="en-US" dirty="0" err="1" smtClean="0"/>
              <a:t>robu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4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Slanje</a:t>
            </a:r>
            <a:r>
              <a:rPr lang="en-US" dirty="0" smtClean="0"/>
              <a:t> </a:t>
            </a:r>
            <a:r>
              <a:rPr lang="en-US" dirty="0" err="1" smtClean="0"/>
              <a:t>narudzbenice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981937"/>
            <a:ext cx="4395787" cy="23530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ste</a:t>
            </a:r>
            <a:r>
              <a:rPr lang="en-US" dirty="0" smtClean="0"/>
              <a:t> </a:t>
            </a:r>
            <a:r>
              <a:rPr lang="en-US" dirty="0" err="1" smtClean="0"/>
              <a:t>zavrsili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pretragom</a:t>
            </a:r>
            <a:r>
              <a:rPr lang="en-US" dirty="0" smtClean="0"/>
              <a:t> </a:t>
            </a:r>
            <a:r>
              <a:rPr lang="en-US" dirty="0" err="1" smtClean="0"/>
              <a:t>artikala</a:t>
            </a:r>
            <a:r>
              <a:rPr lang="en-US" dirty="0" smtClean="0"/>
              <a:t>, I </a:t>
            </a:r>
            <a:r>
              <a:rPr lang="en-US" dirty="0" err="1" smtClean="0"/>
              <a:t>zelite</a:t>
            </a:r>
            <a:r>
              <a:rPr lang="en-US" dirty="0" smtClean="0"/>
              <a:t> da </a:t>
            </a:r>
            <a:r>
              <a:rPr lang="en-US" dirty="0" err="1" smtClean="0"/>
              <a:t>posaljete</a:t>
            </a:r>
            <a:r>
              <a:rPr lang="en-US" dirty="0" smtClean="0"/>
              <a:t> </a:t>
            </a:r>
            <a:r>
              <a:rPr lang="en-US" dirty="0" err="1" smtClean="0"/>
              <a:t>narudzbenicu</a:t>
            </a:r>
            <a:r>
              <a:rPr lang="en-US" dirty="0" smtClean="0"/>
              <a:t>, </a:t>
            </a:r>
            <a:r>
              <a:rPr lang="en-US" dirty="0" err="1" smtClean="0"/>
              <a:t>spustite</a:t>
            </a:r>
            <a:r>
              <a:rPr lang="en-US" dirty="0" smtClean="0"/>
              <a:t> se do </a:t>
            </a:r>
            <a:r>
              <a:rPr lang="en-US" dirty="0" err="1" smtClean="0"/>
              <a:t>kraja</a:t>
            </a:r>
            <a:r>
              <a:rPr lang="en-US" dirty="0" smtClean="0"/>
              <a:t> </a:t>
            </a:r>
            <a:r>
              <a:rPr lang="en-US" dirty="0" err="1" smtClean="0"/>
              <a:t>stranice</a:t>
            </a:r>
            <a:r>
              <a:rPr lang="en-US" dirty="0" smtClean="0"/>
              <a:t> I </a:t>
            </a:r>
            <a:r>
              <a:rPr lang="en-US" dirty="0" err="1" smtClean="0"/>
              <a:t>pronaci</a:t>
            </a:r>
            <a:r>
              <a:rPr lang="en-US" dirty="0" smtClean="0"/>
              <a:t> </a:t>
            </a:r>
            <a:r>
              <a:rPr lang="en-US" dirty="0" err="1" smtClean="0"/>
              <a:t>cete</a:t>
            </a:r>
            <a:r>
              <a:rPr lang="en-US" dirty="0" smtClean="0"/>
              <a:t> </a:t>
            </a:r>
            <a:r>
              <a:rPr lang="en-US" dirty="0" err="1" smtClean="0"/>
              <a:t>sledece</a:t>
            </a:r>
            <a:r>
              <a:rPr lang="en-US" dirty="0" smtClean="0"/>
              <a:t> </a:t>
            </a:r>
            <a:r>
              <a:rPr lang="en-US" dirty="0" err="1" smtClean="0"/>
              <a:t>delove</a:t>
            </a:r>
            <a:r>
              <a:rPr lang="en-US" dirty="0" smtClean="0"/>
              <a:t> </a:t>
            </a:r>
            <a:r>
              <a:rPr lang="en-US" dirty="0" err="1" smtClean="0"/>
              <a:t>forme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Polje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komentar</a:t>
            </a:r>
            <a:r>
              <a:rPr lang="en-US" dirty="0" smtClean="0"/>
              <a:t> – </a:t>
            </a:r>
            <a:r>
              <a:rPr lang="en-US" dirty="0" err="1" smtClean="0"/>
              <a:t>upisati</a:t>
            </a:r>
            <a:r>
              <a:rPr lang="en-US" dirty="0" smtClean="0"/>
              <a:t>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dodatnu</a:t>
            </a:r>
            <a:r>
              <a:rPr lang="en-US" dirty="0" smtClean="0"/>
              <a:t> </a:t>
            </a:r>
            <a:r>
              <a:rPr lang="en-US" dirty="0" err="1" smtClean="0"/>
              <a:t>informaciju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smatrate</a:t>
            </a:r>
            <a:r>
              <a:rPr lang="en-US" dirty="0" smtClean="0"/>
              <a:t> da je </a:t>
            </a:r>
            <a:r>
              <a:rPr lang="en-US" dirty="0" err="1" smtClean="0"/>
              <a:t>bitna</a:t>
            </a:r>
            <a:endParaRPr lang="en-US" dirty="0" smtClean="0"/>
          </a:p>
          <a:p>
            <a:pPr lvl="1"/>
            <a:r>
              <a:rPr lang="en-US" dirty="0" smtClean="0"/>
              <a:t>Sa </a:t>
            </a:r>
            <a:r>
              <a:rPr lang="en-US" dirty="0" err="1" smtClean="0"/>
              <a:t>desne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</a:t>
            </a:r>
            <a:r>
              <a:rPr lang="en-US" dirty="0" err="1" smtClean="0"/>
              <a:t>pise</a:t>
            </a:r>
            <a:r>
              <a:rPr lang="en-US" dirty="0" smtClean="0"/>
              <a:t> </a:t>
            </a:r>
            <a:r>
              <a:rPr lang="en-US" dirty="0" err="1" smtClean="0"/>
              <a:t>vrednost</a:t>
            </a:r>
            <a:r>
              <a:rPr lang="en-US" dirty="0" smtClean="0"/>
              <a:t> vase </a:t>
            </a:r>
            <a:r>
              <a:rPr lang="en-US" dirty="0" err="1" smtClean="0"/>
              <a:t>porudzbine</a:t>
            </a:r>
            <a:endParaRPr lang="en-US" dirty="0" smtClean="0"/>
          </a:p>
          <a:p>
            <a:pPr lvl="1"/>
            <a:r>
              <a:rPr lang="en-US" dirty="0" err="1" smtClean="0"/>
              <a:t>Zaokruzeno</a:t>
            </a:r>
            <a:r>
              <a:rPr lang="en-US" dirty="0" smtClean="0"/>
              <a:t> </a:t>
            </a:r>
            <a:r>
              <a:rPr lang="en-US" dirty="0" err="1" smtClean="0"/>
              <a:t>dugme</a:t>
            </a:r>
            <a:r>
              <a:rPr lang="en-US" dirty="0" smtClean="0"/>
              <a:t> </a:t>
            </a:r>
            <a:r>
              <a:rPr lang="en-US" dirty="0" err="1" smtClean="0"/>
              <a:t>kreiraj</a:t>
            </a:r>
            <a:r>
              <a:rPr lang="en-US" dirty="0" smtClean="0"/>
              <a:t> </a:t>
            </a:r>
            <a:r>
              <a:rPr lang="en-US" dirty="0" err="1" smtClean="0"/>
              <a:t>narudzbinu</a:t>
            </a:r>
            <a:r>
              <a:rPr lang="en-US" dirty="0" smtClean="0"/>
              <a:t> </a:t>
            </a:r>
            <a:r>
              <a:rPr lang="en-US" dirty="0" err="1" smtClean="0"/>
              <a:t>radi</a:t>
            </a:r>
            <a:r>
              <a:rPr lang="en-US" dirty="0" smtClean="0"/>
              <a:t> </a:t>
            </a:r>
            <a:r>
              <a:rPr lang="en-US" dirty="0" err="1" smtClean="0"/>
              <a:t>upravo</a:t>
            </a:r>
            <a:r>
              <a:rPr lang="en-US" dirty="0" smtClean="0"/>
              <a:t> to – </a:t>
            </a:r>
            <a:r>
              <a:rPr lang="en-US" dirty="0" err="1" smtClean="0"/>
              <a:t>prosledjuje</a:t>
            </a:r>
            <a:r>
              <a:rPr lang="en-US" dirty="0" smtClean="0"/>
              <a:t> </a:t>
            </a:r>
            <a:r>
              <a:rPr lang="en-US" dirty="0" err="1" smtClean="0"/>
              <a:t>vasu</a:t>
            </a:r>
            <a:r>
              <a:rPr lang="en-US" dirty="0" smtClean="0"/>
              <a:t> </a:t>
            </a:r>
            <a:r>
              <a:rPr lang="en-US" dirty="0" err="1" smtClean="0"/>
              <a:t>narudzbinu</a:t>
            </a:r>
            <a:r>
              <a:rPr lang="en-US" dirty="0" smtClean="0"/>
              <a:t> </a:t>
            </a:r>
            <a:r>
              <a:rPr lang="en-US" dirty="0" err="1" smtClean="0"/>
              <a:t>nasim</a:t>
            </a:r>
            <a:r>
              <a:rPr lang="en-US" dirty="0" smtClean="0"/>
              <a:t> </a:t>
            </a:r>
            <a:r>
              <a:rPr lang="en-US" dirty="0" err="1" smtClean="0"/>
              <a:t>prodavcima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4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Kraj</a:t>
            </a:r>
            <a:r>
              <a:rPr lang="en-US" dirty="0" smtClean="0"/>
              <a:t> </a:t>
            </a:r>
            <a:r>
              <a:rPr lang="en-US" dirty="0" err="1" smtClean="0"/>
              <a:t>narucivanja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Ocekujte</a:t>
            </a:r>
            <a:r>
              <a:rPr lang="en-US" dirty="0" smtClean="0"/>
              <a:t> </a:t>
            </a:r>
            <a:r>
              <a:rPr lang="en-US" dirty="0" err="1" smtClean="0"/>
              <a:t>poziv</a:t>
            </a:r>
            <a:r>
              <a:rPr lang="en-US" dirty="0" smtClean="0"/>
              <a:t> od nashi </a:t>
            </a:r>
            <a:r>
              <a:rPr lang="en-US" dirty="0" err="1" smtClean="0"/>
              <a:t>prodavaca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potvrde</a:t>
            </a:r>
            <a:r>
              <a:rPr lang="en-US" dirty="0" smtClean="0"/>
              <a:t> </a:t>
            </a:r>
            <a:r>
              <a:rPr lang="en-US" dirty="0" err="1" smtClean="0"/>
              <a:t>porudzbine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nacina</a:t>
            </a:r>
            <a:r>
              <a:rPr lang="en-US" dirty="0" smtClean="0"/>
              <a:t> </a:t>
            </a:r>
            <a:r>
              <a:rPr lang="en-US" dirty="0" err="1" smtClean="0"/>
              <a:t>placanja</a:t>
            </a:r>
            <a:r>
              <a:rPr lang="en-US" dirty="0" smtClean="0"/>
              <a:t>, </a:t>
            </a:r>
            <a:r>
              <a:rPr lang="en-US" dirty="0" err="1" smtClean="0"/>
              <a:t>roba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isporucena</a:t>
            </a:r>
            <a:r>
              <a:rPr lang="en-US" dirty="0" smtClean="0"/>
              <a:t> </a:t>
            </a:r>
            <a:r>
              <a:rPr lang="en-US" dirty="0" err="1" smtClean="0"/>
              <a:t>nekom</a:t>
            </a:r>
            <a:r>
              <a:rPr lang="en-US" dirty="0" smtClean="0"/>
              <a:t> od </a:t>
            </a:r>
            <a:r>
              <a:rPr lang="en-US" dirty="0" err="1" smtClean="0"/>
              <a:t>kurirskih</a:t>
            </a:r>
            <a:r>
              <a:rPr lang="en-US" dirty="0" smtClean="0"/>
              <a:t> </a:t>
            </a:r>
            <a:r>
              <a:rPr lang="en-US" dirty="0" err="1" smtClean="0"/>
              <a:t>sluzbi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kojima</a:t>
            </a:r>
            <a:r>
              <a:rPr lang="en-US" dirty="0" smtClean="0"/>
              <a:t> </a:t>
            </a:r>
            <a:r>
              <a:rPr lang="en-US" dirty="0" err="1" smtClean="0"/>
              <a:t>imamo</a:t>
            </a:r>
            <a:r>
              <a:rPr lang="en-US" dirty="0" smtClean="0"/>
              <a:t> </a:t>
            </a:r>
            <a:r>
              <a:rPr lang="en-US" dirty="0" err="1" smtClean="0"/>
              <a:t>ugovor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Ukoliko</a:t>
            </a:r>
            <a:r>
              <a:rPr lang="en-US" dirty="0" smtClean="0"/>
              <a:t> je </a:t>
            </a:r>
            <a:r>
              <a:rPr lang="en-US" dirty="0" err="1" smtClean="0"/>
              <a:t>roba</a:t>
            </a:r>
            <a:r>
              <a:rPr lang="en-US" dirty="0" smtClean="0"/>
              <a:t> </a:t>
            </a:r>
            <a:r>
              <a:rPr lang="en-US" dirty="0" err="1" smtClean="0"/>
              <a:t>porucena</a:t>
            </a:r>
            <a:r>
              <a:rPr lang="en-US" dirty="0" smtClean="0"/>
              <a:t> do 14:00, </a:t>
            </a:r>
            <a:r>
              <a:rPr lang="en-US" dirty="0" err="1" smtClean="0"/>
              <a:t>trebalo</a:t>
            </a:r>
            <a:r>
              <a:rPr lang="en-US" dirty="0" smtClean="0"/>
              <a:t> bi da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isporucena</a:t>
            </a:r>
            <a:r>
              <a:rPr lang="en-US" dirty="0" smtClean="0"/>
              <a:t> do </a:t>
            </a:r>
            <a:r>
              <a:rPr lang="en-US" dirty="0" err="1" smtClean="0"/>
              <a:t>sutrasnjeg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, u </a:t>
            </a:r>
            <a:r>
              <a:rPr lang="en-US" dirty="0" err="1" smtClean="0"/>
              <a:t>suprotnom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kasnije</a:t>
            </a:r>
            <a:r>
              <a:rPr lang="en-US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948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</TotalTime>
  <Words>401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Kratko uputstvo za koriscenje pretrage</vt:lpstr>
      <vt:lpstr>Pocetna strana</vt:lpstr>
      <vt:lpstr>Narudzbenica – podaci o kupcu</vt:lpstr>
      <vt:lpstr>Narudzbenica – pretraga po vozilu</vt:lpstr>
      <vt:lpstr>Narudzbenica – pretraga po vozilu</vt:lpstr>
      <vt:lpstr>Narudzbenica – pretraga po vozilu</vt:lpstr>
      <vt:lpstr>Narudzbenica – dodavanje u korpu</vt:lpstr>
      <vt:lpstr>Slanje narudzbenice</vt:lpstr>
      <vt:lpstr>Kraj narucivanja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Kratko uputstvo za koriscenje pretrage</dc:title>
  <dc:creator>Zoran Zivkovic</dc:creator>
  <cp:lastModifiedBy>Zoran Zivkovic</cp:lastModifiedBy>
  <cp:revision>5</cp:revision>
  <dcterms:created xsi:type="dcterms:W3CDTF">2015-06-17T12:03:35Z</dcterms:created>
  <dcterms:modified xsi:type="dcterms:W3CDTF">2015-06-17T12:46:50Z</dcterms:modified>
</cp:coreProperties>
</file>